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942" r:id="rId2"/>
  </p:sldMasterIdLst>
  <p:notesMasterIdLst>
    <p:notesMasterId r:id="rId46"/>
  </p:notesMasterIdLst>
  <p:sldIdLst>
    <p:sldId id="256" r:id="rId3"/>
    <p:sldId id="259" r:id="rId4"/>
    <p:sldId id="319" r:id="rId5"/>
    <p:sldId id="320" r:id="rId6"/>
    <p:sldId id="321" r:id="rId7"/>
    <p:sldId id="325" r:id="rId8"/>
    <p:sldId id="317" r:id="rId9"/>
    <p:sldId id="307" r:id="rId10"/>
    <p:sldId id="315" r:id="rId11"/>
    <p:sldId id="322" r:id="rId12"/>
    <p:sldId id="316" r:id="rId13"/>
    <p:sldId id="314" r:id="rId14"/>
    <p:sldId id="324" r:id="rId15"/>
    <p:sldId id="323" r:id="rId16"/>
    <p:sldId id="313" r:id="rId17"/>
    <p:sldId id="312" r:id="rId18"/>
    <p:sldId id="311" r:id="rId19"/>
    <p:sldId id="310" r:id="rId20"/>
    <p:sldId id="327" r:id="rId21"/>
    <p:sldId id="309" r:id="rId22"/>
    <p:sldId id="326" r:id="rId23"/>
    <p:sldId id="296" r:id="rId24"/>
    <p:sldId id="295" r:id="rId25"/>
    <p:sldId id="333" r:id="rId26"/>
    <p:sldId id="297" r:id="rId27"/>
    <p:sldId id="293" r:id="rId28"/>
    <p:sldId id="299" r:id="rId29"/>
    <p:sldId id="300" r:id="rId30"/>
    <p:sldId id="298" r:id="rId31"/>
    <p:sldId id="334" r:id="rId32"/>
    <p:sldId id="302" r:id="rId33"/>
    <p:sldId id="303" r:id="rId34"/>
    <p:sldId id="304" r:id="rId35"/>
    <p:sldId id="301" r:id="rId36"/>
    <p:sldId id="306" r:id="rId37"/>
    <p:sldId id="318" r:id="rId38"/>
    <p:sldId id="328" r:id="rId39"/>
    <p:sldId id="329" r:id="rId40"/>
    <p:sldId id="335" r:id="rId41"/>
    <p:sldId id="305" r:id="rId42"/>
    <p:sldId id="331" r:id="rId43"/>
    <p:sldId id="330" r:id="rId44"/>
    <p:sldId id="332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35789555-25B1-4A3E-A511-45B3375241E3}">
          <p14:sldIdLst>
            <p14:sldId id="256"/>
          </p14:sldIdLst>
        </p14:section>
        <p14:section name="Раздел без заголовка" id="{69B1E567-BCA8-4DFE-9F18-949A55E496A9}">
          <p14:sldIdLst>
            <p14:sldId id="259"/>
            <p14:sldId id="319"/>
            <p14:sldId id="320"/>
            <p14:sldId id="321"/>
            <p14:sldId id="325"/>
            <p14:sldId id="317"/>
            <p14:sldId id="307"/>
            <p14:sldId id="315"/>
            <p14:sldId id="322"/>
            <p14:sldId id="316"/>
            <p14:sldId id="314"/>
            <p14:sldId id="324"/>
            <p14:sldId id="323"/>
            <p14:sldId id="313"/>
            <p14:sldId id="312"/>
            <p14:sldId id="311"/>
            <p14:sldId id="310"/>
            <p14:sldId id="327"/>
            <p14:sldId id="309"/>
            <p14:sldId id="326"/>
            <p14:sldId id="296"/>
            <p14:sldId id="295"/>
            <p14:sldId id="333"/>
            <p14:sldId id="297"/>
            <p14:sldId id="293"/>
            <p14:sldId id="299"/>
            <p14:sldId id="300"/>
            <p14:sldId id="298"/>
            <p14:sldId id="334"/>
            <p14:sldId id="302"/>
            <p14:sldId id="303"/>
            <p14:sldId id="304"/>
            <p14:sldId id="301"/>
            <p14:sldId id="306"/>
            <p14:sldId id="318"/>
            <p14:sldId id="328"/>
            <p14:sldId id="329"/>
            <p14:sldId id="335"/>
            <p14:sldId id="305"/>
            <p14:sldId id="331"/>
            <p14:sldId id="330"/>
            <p14:sldId id="332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02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86763-CDDB-4F07-95E4-D942B8AB3311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FD714-527E-49C4-959D-1DDAC4ECCF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1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882062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0057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8627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3586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837198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44055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609293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74174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518199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793501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090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7967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4504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682440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44856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72936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222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001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5713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001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554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4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688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4589D727-BD6F-4F08-8B99-A0A5563E6BC9}" type="datetimeFigureOut">
              <a:rPr lang="ru-RU" smtClean="0"/>
              <a:pPr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8BF850E4-F0EA-4351-AE81-9555AD9D58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0368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3292" y="859660"/>
            <a:ext cx="4977182" cy="2864442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Плакаты Белого Движения и </a:t>
            </a:r>
            <a:br>
              <a:rPr lang="ru-RU" sz="3600" dirty="0" smtClean="0"/>
            </a:br>
            <a:r>
              <a:rPr lang="ru-RU" sz="3600" dirty="0" smtClean="0"/>
              <a:t>контрреволюционные плакаты.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918" y="710031"/>
            <a:ext cx="33432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1003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635" y="0"/>
            <a:ext cx="427285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1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2299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13" y="565612"/>
            <a:ext cx="3733800" cy="4762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144" y="673677"/>
            <a:ext cx="34385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3496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04875"/>
            <a:ext cx="7620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7897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686" y="599468"/>
            <a:ext cx="72390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6630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94" y="0"/>
            <a:ext cx="3838575" cy="2895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1152"/>
          <a:stretch/>
        </p:blipFill>
        <p:spPr>
          <a:xfrm>
            <a:off x="6171011" y="764771"/>
            <a:ext cx="4937365" cy="6093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31" y="2322368"/>
            <a:ext cx="29908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3277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312" y="1047750"/>
            <a:ext cx="56673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348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12" y="1047750"/>
            <a:ext cx="63531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3205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5" y="1047750"/>
            <a:ext cx="67246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9666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1047750"/>
            <a:ext cx="7048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461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0268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088" y="0"/>
            <a:ext cx="5449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0799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23" y="598863"/>
            <a:ext cx="6048375" cy="4762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302" y="488373"/>
            <a:ext cx="50292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8567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57" y="0"/>
            <a:ext cx="3200400" cy="3400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465" y="0"/>
            <a:ext cx="2447925" cy="4267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999" y="-14288"/>
            <a:ext cx="3200400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364" y="3400425"/>
            <a:ext cx="3200400" cy="3371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57" y="3400425"/>
            <a:ext cx="3200400" cy="34004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3390" y="0"/>
            <a:ext cx="279082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6644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376" y="0"/>
            <a:ext cx="5427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1061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008" y="985058"/>
            <a:ext cx="3181350" cy="457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362" y="1127933"/>
            <a:ext cx="313372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9316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304" y="0"/>
            <a:ext cx="5389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5389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838200"/>
            <a:ext cx="7239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9452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377" y="0"/>
            <a:ext cx="4028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6302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137" y="0"/>
            <a:ext cx="5525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16" y="341254"/>
            <a:ext cx="3400425" cy="46958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967" y="341254"/>
            <a:ext cx="3409950" cy="4838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222" y="341254"/>
            <a:ext cx="3048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4569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793" y="397279"/>
            <a:ext cx="3105150" cy="4038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021" y="397279"/>
            <a:ext cx="3105150" cy="4533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00" y="121054"/>
            <a:ext cx="33337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8924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72" y="0"/>
            <a:ext cx="496347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331" y="819150"/>
            <a:ext cx="3810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697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25" y="1000211"/>
            <a:ext cx="57150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6375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43" y="297354"/>
            <a:ext cx="6496050" cy="4667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789" y="223059"/>
            <a:ext cx="4419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9947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05" y="261937"/>
            <a:ext cx="3810000" cy="4505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687" y="419446"/>
            <a:ext cx="417195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107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76" y="320040"/>
            <a:ext cx="4152900" cy="457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756" y="0"/>
            <a:ext cx="4742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8617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99" y="331123"/>
            <a:ext cx="3886200" cy="609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503" y="45373"/>
            <a:ext cx="51339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0650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95250"/>
            <a:ext cx="9525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2009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913" y="342986"/>
            <a:ext cx="3810000" cy="5191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589" y="342986"/>
            <a:ext cx="38100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8384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032" y="0"/>
            <a:ext cx="472157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294" y="0"/>
            <a:ext cx="4985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2611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452437"/>
            <a:ext cx="2857500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4566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771525"/>
            <a:ext cx="76200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9646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42862"/>
            <a:ext cx="965835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5718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35" y="468804"/>
            <a:ext cx="4581525" cy="5238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143" y="759316"/>
            <a:ext cx="665797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3482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798" y="0"/>
            <a:ext cx="4908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577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836" y="0"/>
            <a:ext cx="4910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33098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04670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085850"/>
            <a:ext cx="47625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9108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6303"/>
          <a:stretch/>
        </p:blipFill>
        <p:spPr>
          <a:xfrm>
            <a:off x="1761967" y="133004"/>
            <a:ext cx="8734567" cy="64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4328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047750"/>
            <a:ext cx="70104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2280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20" y="116464"/>
            <a:ext cx="3333750" cy="4048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176" y="116464"/>
            <a:ext cx="3333750" cy="4276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332" y="116464"/>
            <a:ext cx="42576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6079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29911"/>
            <a:ext cx="3810000" cy="6115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648" y="489239"/>
            <a:ext cx="3333750" cy="4133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419" y="406631"/>
            <a:ext cx="233362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7371000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1_View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7B713C7F-58B7-4AE9-B361-B13EB9EC4C0C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Вид</Template>
  <TotalTime>929</TotalTime>
  <Words>4</Words>
  <Application>Microsoft Office PowerPoint</Application>
  <PresentationFormat>Произвольный</PresentationFormat>
  <Paragraphs>1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View</vt:lpstr>
      <vt:lpstr>1_View</vt:lpstr>
      <vt:lpstr>Плакаты Белого Движения и  контрреволюционные плакаты.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Визит  Его Императорского Высочества  Наследника Цесаревича  Николая Александровича  во Владивосток и в Южно-Уссурийский край в 1891 году</dc:title>
  <dc:creator>J-V</dc:creator>
  <cp:lastModifiedBy>ЕГОР</cp:lastModifiedBy>
  <cp:revision>84</cp:revision>
  <dcterms:created xsi:type="dcterms:W3CDTF">2016-05-17T13:55:20Z</dcterms:created>
  <dcterms:modified xsi:type="dcterms:W3CDTF">2017-09-25T23:06:09Z</dcterms:modified>
</cp:coreProperties>
</file>