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71" r:id="rId4"/>
    <p:sldId id="272" r:id="rId5"/>
    <p:sldId id="274" r:id="rId6"/>
    <p:sldId id="275" r:id="rId7"/>
    <p:sldId id="276" r:id="rId8"/>
    <p:sldId id="277" r:id="rId9"/>
    <p:sldId id="297" r:id="rId10"/>
    <p:sldId id="279" r:id="rId11"/>
    <p:sldId id="303" r:id="rId12"/>
    <p:sldId id="280" r:id="rId13"/>
    <p:sldId id="281" r:id="rId14"/>
    <p:sldId id="282" r:id="rId15"/>
    <p:sldId id="283" r:id="rId16"/>
    <p:sldId id="284" r:id="rId17"/>
    <p:sldId id="290" r:id="rId18"/>
    <p:sldId id="285" r:id="rId19"/>
    <p:sldId id="286" r:id="rId20"/>
    <p:sldId id="287" r:id="rId21"/>
    <p:sldId id="295" r:id="rId22"/>
    <p:sldId id="288" r:id="rId23"/>
    <p:sldId id="278" r:id="rId24"/>
    <p:sldId id="289" r:id="rId25"/>
    <p:sldId id="291" r:id="rId26"/>
    <p:sldId id="292" r:id="rId27"/>
    <p:sldId id="293" r:id="rId28"/>
    <p:sldId id="294" r:id="rId29"/>
    <p:sldId id="304" r:id="rId30"/>
    <p:sldId id="296" r:id="rId31"/>
    <p:sldId id="298" r:id="rId32"/>
    <p:sldId id="302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D4082-ADA1-4375-8B14-7884679F05B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632406-1C94-4412-A9CD-4E21BBE693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Непростое время глазами художника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5400" dirty="0" smtClean="0"/>
              <a:t>Электронная выставка плакатов, </a:t>
            </a:r>
          </a:p>
          <a:p>
            <a:r>
              <a:rPr lang="ru-RU" sz="5400" dirty="0" smtClean="0"/>
              <a:t>посвященная 100-летию революции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Мы наш, мы новый мир построим!</a:t>
            </a:r>
            <a:endParaRPr lang="ru-RU" sz="3600" dirty="0"/>
          </a:p>
        </p:txBody>
      </p:sp>
      <p:pic>
        <p:nvPicPr>
          <p:cNvPr id="9" name="Содержимое 8" descr="парово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286676" cy="514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Мы наш, мы новый мир построим!</a:t>
            </a:r>
            <a:endParaRPr lang="ru-RU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5" y="1142984"/>
            <a:ext cx="351200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Осажденная крепость</a:t>
            </a:r>
            <a:endParaRPr lang="ru-RU" sz="3600" dirty="0"/>
          </a:p>
        </p:txBody>
      </p:sp>
      <p:pic>
        <p:nvPicPr>
          <p:cNvPr id="5" name="Содержимое 4" descr="крепос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63170"/>
            <a:ext cx="4867527" cy="6404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Красные вожди</a:t>
            </a:r>
            <a:endParaRPr lang="ru-RU" sz="3600" dirty="0"/>
          </a:p>
        </p:txBody>
      </p:sp>
      <p:pic>
        <p:nvPicPr>
          <p:cNvPr id="9" name="Содержимое 8" descr="ленин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780" y="1500174"/>
            <a:ext cx="8190449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Красные вожди</a:t>
            </a:r>
            <a:endParaRPr lang="ru-RU" sz="3600" dirty="0"/>
          </a:p>
        </p:txBody>
      </p:sp>
      <p:pic>
        <p:nvPicPr>
          <p:cNvPr id="5" name="Содержимое 4" descr="ленин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59" y="357166"/>
            <a:ext cx="4293057" cy="6068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Красные вожди</a:t>
            </a:r>
            <a:endParaRPr lang="ru-RU" sz="3600" dirty="0"/>
          </a:p>
        </p:txBody>
      </p:sp>
      <p:pic>
        <p:nvPicPr>
          <p:cNvPr id="8" name="Содержимое 7" descr="trotsk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316" y="714356"/>
            <a:ext cx="4535948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Красные вожди</a:t>
            </a:r>
            <a:endParaRPr lang="ru-RU" sz="3600" dirty="0"/>
          </a:p>
        </p:txBody>
      </p:sp>
      <p:pic>
        <p:nvPicPr>
          <p:cNvPr id="5" name="Содержимое 4" descr="trot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500042"/>
            <a:ext cx="5143536" cy="591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Красные вожди</a:t>
            </a:r>
            <a:endParaRPr lang="ru-RU" sz="3600" dirty="0"/>
          </a:p>
        </p:txBody>
      </p:sp>
      <p:pic>
        <p:nvPicPr>
          <p:cNvPr id="6" name="Picture 4" descr="RUL011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7" y="714356"/>
            <a:ext cx="3491073" cy="560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Белые вожди</a:t>
            </a:r>
            <a:endParaRPr lang="ru-RU" sz="3600" dirty="0"/>
          </a:p>
        </p:txBody>
      </p:sp>
      <p:pic>
        <p:nvPicPr>
          <p:cNvPr id="6" name="Picture 2" descr="Плакаты времен Гражданской войны (80 фото) &quot; Невседома - жизнь полна развлечений, Прикольные картинки, Видео, Юмор, Фотографии,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99917"/>
            <a:ext cx="6715172" cy="5381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Белые вожди</a:t>
            </a:r>
            <a:endParaRPr lang="ru-RU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286280" cy="59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/>
              <a:t>Революционные </a:t>
            </a:r>
            <a:r>
              <a:rPr lang="ru-RU" sz="7200" i="1" dirty="0" smtClean="0"/>
              <a:t>плакаты</a:t>
            </a:r>
            <a:endParaRPr lang="ru-RU" sz="7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Белые вожди</a:t>
            </a:r>
            <a:endParaRPr lang="ru-RU" sz="3600" dirty="0"/>
          </a:p>
        </p:txBody>
      </p:sp>
      <p:pic>
        <p:nvPicPr>
          <p:cNvPr id="6" name="Picture 2" descr="Плакаты времен Гражданской войны. 1918-22. &quot; Украинское ново…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201078" cy="5359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Белые вожди</a:t>
            </a:r>
            <a:endParaRPr lang="ru-RU" sz="3600" dirty="0"/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571481"/>
            <a:ext cx="4788110" cy="61259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Белые вожди</a:t>
            </a:r>
            <a:endParaRPr lang="ru-RU" sz="3600" dirty="0"/>
          </a:p>
        </p:txBody>
      </p:sp>
      <p:pic>
        <p:nvPicPr>
          <p:cNvPr id="5" name="Picture 2" descr="Террор в годы Гражданской войны в России - ОТЕЧЕСТВЕННАЯ ИСТ…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119705" cy="5347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«Добрые» соседи</a:t>
            </a:r>
            <a:endParaRPr lang="ru-RU" sz="36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892596" cy="522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3815694" cy="51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Белые злодеи</a:t>
            </a:r>
            <a:endParaRPr lang="ru-RU" sz="3600" dirty="0"/>
          </a:p>
        </p:txBody>
      </p:sp>
      <p:pic>
        <p:nvPicPr>
          <p:cNvPr id="8" name="Picture 2" descr="Плакаты времен Гражданской войны (80 фото) - Фишки.не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656" y="1236595"/>
            <a:ext cx="7817120" cy="519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Белые злодеи</a:t>
            </a:r>
            <a:endParaRPr lang="ru-RU" sz="3600" dirty="0"/>
          </a:p>
        </p:txBody>
      </p:sp>
      <p:pic>
        <p:nvPicPr>
          <p:cNvPr id="5" name="Содержимое 4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85728"/>
            <a:ext cx="4000528" cy="600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Белые злодеи</a:t>
            </a:r>
            <a:endParaRPr lang="ru-RU" sz="3600" dirty="0"/>
          </a:p>
        </p:txBody>
      </p:sp>
      <p:pic>
        <p:nvPicPr>
          <p:cNvPr id="6" name="Содержимое 5" descr="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620" y="1262642"/>
            <a:ext cx="3963280" cy="5309630"/>
          </a:xfrm>
        </p:spPr>
      </p:pic>
      <p:pic>
        <p:nvPicPr>
          <p:cNvPr id="7" name="Рисунок 6" descr="156685-19b3a-25495650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19453"/>
            <a:ext cx="3571900" cy="525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Красные герои</a:t>
            </a:r>
            <a:endParaRPr lang="ru-RU" sz="3600" dirty="0"/>
          </a:p>
        </p:txBody>
      </p:sp>
      <p:pic>
        <p:nvPicPr>
          <p:cNvPr id="5" name="Picture 6" descr="l03-2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29606"/>
            <a:ext cx="3372052" cy="46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e11-7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119" y="1160905"/>
            <a:ext cx="3469029" cy="47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Красные герои…</a:t>
            </a:r>
            <a:endParaRPr lang="ru-RU" sz="3600" dirty="0"/>
          </a:p>
        </p:txBody>
      </p:sp>
      <p:pic>
        <p:nvPicPr>
          <p:cNvPr id="10" name="Содержимое 9" descr="156685-b3b86-25495697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817" y="1339938"/>
            <a:ext cx="7749836" cy="5018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Красные герои…</a:t>
            </a:r>
            <a:endParaRPr lang="ru-RU" sz="3600" dirty="0"/>
          </a:p>
        </p:txBody>
      </p:sp>
      <p:pic>
        <p:nvPicPr>
          <p:cNvPr id="8" name="Содержимое 7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217" y="1214422"/>
            <a:ext cx="7348673" cy="5273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Плакаты времен гражданской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1918-1920 года</a:t>
            </a:r>
            <a:endParaRPr lang="ru-RU" sz="5400" dirty="0"/>
          </a:p>
        </p:txBody>
      </p:sp>
      <p:pic>
        <p:nvPicPr>
          <p:cNvPr id="4" name="Рисунок 3" descr="непростое врем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751"/>
            <a:ext cx="9144000" cy="6348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… и героини</a:t>
            </a:r>
            <a:endParaRPr lang="ru-RU" sz="3600" dirty="0"/>
          </a:p>
        </p:txBody>
      </p:sp>
      <p:pic>
        <p:nvPicPr>
          <p:cNvPr id="5" name="Содержимое 4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99242"/>
            <a:ext cx="4500594" cy="5347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 вновь продолжается бой!</a:t>
            </a:r>
            <a:endParaRPr lang="ru-RU" sz="3600" dirty="0"/>
          </a:p>
        </p:txBody>
      </p:sp>
      <p:pic>
        <p:nvPicPr>
          <p:cNvPr id="6" name="Содержимое 5" descr="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3786214" cy="5245020"/>
          </a:xfrm>
        </p:spPr>
      </p:pic>
      <p:pic>
        <p:nvPicPr>
          <p:cNvPr id="7" name="Рисунок 6" descr="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2" y="1264091"/>
            <a:ext cx="3606168" cy="516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Когда «непростое» стало «простым»</a:t>
            </a:r>
            <a:endParaRPr lang="ru-RU" sz="3600" dirty="0"/>
          </a:p>
        </p:txBody>
      </p:sp>
      <p:pic>
        <p:nvPicPr>
          <p:cNvPr id="8" name="Содержимое 7" descr="ленин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527" y="1281141"/>
            <a:ext cx="7393811" cy="5043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Когда «красные» стали «белыми»…</a:t>
            </a:r>
            <a:endParaRPr lang="ru-RU" sz="3600" dirty="0"/>
          </a:p>
        </p:txBody>
      </p:sp>
      <p:pic>
        <p:nvPicPr>
          <p:cNvPr id="8" name="Содержимое 7" descr="зюг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246" y="1166132"/>
            <a:ext cx="3506215" cy="5048950"/>
          </a:xfrm>
        </p:spPr>
      </p:pic>
      <p:pic>
        <p:nvPicPr>
          <p:cNvPr id="9" name="Рисунок 8" descr="зюг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736"/>
            <a:ext cx="3799874" cy="464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Глазами художника</a:t>
            </a:r>
            <a:endParaRPr lang="ru-RU" sz="3600" dirty="0"/>
          </a:p>
        </p:txBody>
      </p:sp>
      <p:pic>
        <p:nvPicPr>
          <p:cNvPr id="6" name="Содержимое 5" descr="kartina-bolshev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186" y="1252624"/>
            <a:ext cx="6918838" cy="50719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Глазами художника</a:t>
            </a:r>
            <a:endParaRPr lang="ru-RU" sz="3600" dirty="0"/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785794"/>
            <a:ext cx="5820537" cy="5784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Близнецы-братья?</a:t>
            </a:r>
            <a:endParaRPr lang="ru-RU" dirty="0"/>
          </a:p>
        </p:txBody>
      </p:sp>
      <p:pic>
        <p:nvPicPr>
          <p:cNvPr id="4" name="Содержимое 3" descr="red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092"/>
            <a:ext cx="3351993" cy="5033023"/>
          </a:xfrm>
        </p:spPr>
      </p:pic>
      <p:pic>
        <p:nvPicPr>
          <p:cNvPr id="6" name="Рисунок 5" descr="Denikin_p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73308"/>
            <a:ext cx="3429024" cy="488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7" name="Содержимое 6" descr="article-2383977-0B66F6C300000578-983_310x4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3442766" cy="5175255"/>
          </a:xfrm>
        </p:spPr>
      </p:pic>
      <p:pic>
        <p:nvPicPr>
          <p:cNvPr id="8" name="Рисунок 7" descr="1200px-Unclesamwanty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288" y="1307089"/>
            <a:ext cx="3858612" cy="512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за 100 лет до того…</a:t>
            </a:r>
            <a:endParaRPr lang="ru-RU" dirty="0"/>
          </a:p>
        </p:txBody>
      </p:sp>
      <p:pic>
        <p:nvPicPr>
          <p:cNvPr id="6" name="Содержимое 5" descr="афиша росточ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657846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5" name="Содержимое 4" descr="book405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2381250" cy="2905125"/>
          </a:xfrm>
        </p:spPr>
      </p:pic>
      <p:sp>
        <p:nvSpPr>
          <p:cNvPr id="7" name="Прямоугольник 6"/>
          <p:cNvSpPr/>
          <p:nvPr/>
        </p:nvSpPr>
        <p:spPr>
          <a:xfrm>
            <a:off x="3071802" y="1643050"/>
            <a:ext cx="5429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«Солдаты-то твои карлики да </a:t>
            </a:r>
            <a:r>
              <a:rPr lang="ru-RU" sz="2400" dirty="0" err="1" smtClean="0"/>
              <a:t>щегольки</a:t>
            </a:r>
            <a:r>
              <a:rPr lang="ru-RU" sz="2400" dirty="0" smtClean="0"/>
              <a:t>; ни тулупа, ни рукавиц, ни малахая, ни онуч не наденут. Ну, где им русское житье-бытье вынести? От капусты раздует, от каши перелопаются, от щей задохнутся, а которые в зиму-то и останутся, так крещенские морозы поморят…»</a:t>
            </a:r>
          </a:p>
          <a:p>
            <a:endParaRPr lang="ru-RU" sz="2400" dirty="0" smtClean="0"/>
          </a:p>
          <a:p>
            <a:pPr algn="r"/>
            <a:r>
              <a:rPr lang="ru-RU" sz="2400" dirty="0" smtClean="0"/>
              <a:t>Афиша графа </a:t>
            </a:r>
            <a:r>
              <a:rPr lang="ru-RU" sz="2400" dirty="0" err="1" smtClean="0"/>
              <a:t>Ф.В.Ростопчина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№ 1 от 1 июля 1812 г.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Когда «белые» были «красными»…</a:t>
            </a:r>
            <a:endParaRPr lang="ru-RU" sz="3600" dirty="0"/>
          </a:p>
        </p:txBody>
      </p:sp>
      <p:pic>
        <p:nvPicPr>
          <p:cNvPr id="8" name="Picture 12" descr="Uncle Sam and Russ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500174"/>
            <a:ext cx="3571890" cy="4798239"/>
          </a:xfrm>
          <a:noFill/>
        </p:spPr>
      </p:pic>
      <p:pic>
        <p:nvPicPr>
          <p:cNvPr id="10" name="Рисунок 9" descr="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25343"/>
            <a:ext cx="3383073" cy="476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Когда «белые» были «красными»…</a:t>
            </a:r>
            <a:endParaRPr lang="ru-RU" sz="3600" dirty="0"/>
          </a:p>
        </p:txBody>
      </p:sp>
      <p:pic>
        <p:nvPicPr>
          <p:cNvPr id="6" name="Содержимое 5" descr="115935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80463"/>
            <a:ext cx="3523226" cy="4777495"/>
          </a:xfrm>
        </p:spPr>
      </p:pic>
      <p:pic>
        <p:nvPicPr>
          <p:cNvPr id="7" name="Рисунок 6" descr="1050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3" y="1643050"/>
            <a:ext cx="3712717" cy="481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184</Words>
  <Application>Microsoft Office PowerPoint</Application>
  <PresentationFormat>Экран (4:3)</PresentationFormat>
  <Paragraphs>39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Непростое время глазами художника</vt:lpstr>
      <vt:lpstr>Революционные плакаты</vt:lpstr>
      <vt:lpstr>Плакаты времен гражданской войны</vt:lpstr>
      <vt:lpstr>Близнецы-братья?</vt:lpstr>
      <vt:lpstr>Слайд 5</vt:lpstr>
      <vt:lpstr>А за 100 лет до того…</vt:lpstr>
      <vt:lpstr>Слайд 7</vt:lpstr>
      <vt:lpstr>Когда «белые» были «красными»…</vt:lpstr>
      <vt:lpstr>Когда «белые» были «красными»…</vt:lpstr>
      <vt:lpstr>Мы наш, мы новый мир построим!</vt:lpstr>
      <vt:lpstr>Мы наш, мы новый мир построим!</vt:lpstr>
      <vt:lpstr>Осажденная крепость</vt:lpstr>
      <vt:lpstr>Красные вожди</vt:lpstr>
      <vt:lpstr>Красные вожди</vt:lpstr>
      <vt:lpstr>Красные вожди</vt:lpstr>
      <vt:lpstr>Красные вожди</vt:lpstr>
      <vt:lpstr>Красные вожди</vt:lpstr>
      <vt:lpstr>Белые вожди</vt:lpstr>
      <vt:lpstr>Белые вожди</vt:lpstr>
      <vt:lpstr>Белые вожди</vt:lpstr>
      <vt:lpstr>Белые вожди</vt:lpstr>
      <vt:lpstr>Белые вожди</vt:lpstr>
      <vt:lpstr>«Добрые» соседи</vt:lpstr>
      <vt:lpstr>Белые злодеи</vt:lpstr>
      <vt:lpstr>Белые злодеи</vt:lpstr>
      <vt:lpstr>Белые злодеи</vt:lpstr>
      <vt:lpstr>Красные герои</vt:lpstr>
      <vt:lpstr>Красные герои…</vt:lpstr>
      <vt:lpstr>Красные герои…</vt:lpstr>
      <vt:lpstr>… и героини</vt:lpstr>
      <vt:lpstr>И вновь продолжается бой!</vt:lpstr>
      <vt:lpstr>Когда «непростое» стало «простым»</vt:lpstr>
      <vt:lpstr>Когда «красные» стали «белыми»…</vt:lpstr>
      <vt:lpstr>Глазами художника</vt:lpstr>
      <vt:lpstr>Глазами художника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Плакаты времен гражданской войны</dc:title>
  <dc:creator>irbis</dc:creator>
  <cp:lastModifiedBy>ЕГОР</cp:lastModifiedBy>
  <cp:revision>21</cp:revision>
  <dcterms:created xsi:type="dcterms:W3CDTF">2014-12-19T15:25:01Z</dcterms:created>
  <dcterms:modified xsi:type="dcterms:W3CDTF">2017-09-25T23:05:09Z</dcterms:modified>
</cp:coreProperties>
</file>