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6187F-BE80-40F4-94E6-89EEAF60D113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67460-F515-43A1-89F0-FAEAC3A46D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0302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67460-F515-43A1-89F0-FAEAC3A46D0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413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26304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Дистанционный курс «Краски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петриковской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росписи»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3140968"/>
            <a:ext cx="3682752" cy="1689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pPr marL="0" indent="0">
              <a:buNone/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Магистрант группы М2201дт ШП ДВФУ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г.Уссурийска</a:t>
            </a:r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Одинец К.П.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559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80618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Инструменты (оригинальные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Тренажер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Paint PR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позволяет обучиться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петриковской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росписи с помощью дополненной реальности.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280625" y="1272102"/>
            <a:ext cx="3324348" cy="5909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922821"/>
            <a:ext cx="2592289" cy="4608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1424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Мастер класс с использованием тренажера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Paint PR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484784"/>
            <a:ext cx="4704522" cy="3528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3212976"/>
            <a:ext cx="45720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4567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Работы обучающихся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24744"/>
            <a:ext cx="4875267" cy="367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0696" y="2977204"/>
            <a:ext cx="4480743" cy="3509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4019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41020" cy="104701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Сфера применения: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700808"/>
            <a:ext cx="7520940" cy="2979669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истема 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дополнительного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образования для детей.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Учителя и студенты изобразительного искусства, начального образования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Люди занимающиеся творчеством.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190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Обучение основам </a:t>
            </a:r>
            <a:r>
              <a:rPr lang="ru-RU" sz="2000" b="0" dirty="0" err="1">
                <a:latin typeface="Times New Roman" pitchFamily="18" charset="0"/>
                <a:cs typeface="Times New Roman" pitchFamily="18" charset="0"/>
              </a:rPr>
              <a:t>петриковской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 росписи</a:t>
            </a:r>
          </a:p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Ознакомить с историей </a:t>
            </a:r>
            <a:r>
              <a:rPr lang="ru-RU" sz="2000" b="0" dirty="0" err="1">
                <a:latin typeface="Times New Roman" pitchFamily="18" charset="0"/>
                <a:cs typeface="Times New Roman" pitchFamily="18" charset="0"/>
              </a:rPr>
              <a:t>петриковской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 росписи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Сформировать навык выполнения композиций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на плоских 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и объемных поверхностях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Развить способность к творчеству через орнаментальную деятельность</a:t>
            </a:r>
          </a:p>
          <a:p>
            <a:pPr algn="just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152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63" y="116632"/>
            <a:ext cx="7520940" cy="10081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Технология разработки: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92696"/>
            <a:ext cx="7516316" cy="10718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Платформа </a:t>
            </a: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LMS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MOODLE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Инструменты:</a:t>
            </a:r>
          </a:p>
          <a:p>
            <a:pPr marL="0" indent="0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2160" y="1394238"/>
            <a:ext cx="259228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(Оригинальные)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тренажеры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Интерактивный проект «Петриковская роспись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Тренажер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Paint PR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737" y="1394238"/>
            <a:ext cx="26642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(Стандартные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Глоссарий            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Задание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Лекция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Тест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Книга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Страница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Форум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349" y="1764502"/>
            <a:ext cx="555759" cy="4791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791" y="2241050"/>
            <a:ext cx="555759" cy="4816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268" y="2722708"/>
            <a:ext cx="472061" cy="3802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864" y="3102979"/>
            <a:ext cx="433465" cy="3612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133" y="4550104"/>
            <a:ext cx="424196" cy="3599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777" y="4051951"/>
            <a:ext cx="515331" cy="4981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791" y="3584490"/>
            <a:ext cx="561017" cy="48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947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6563072" cy="8367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Инструменты (стандартные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algn="ctr"/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Глоссарий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1628800"/>
            <a:ext cx="8419682" cy="4104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8825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63408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Инструменты (стандартные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844824"/>
            <a:ext cx="7345402" cy="3579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50462" y="832355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Интерактивная лекция</a:t>
            </a:r>
          </a:p>
        </p:txBody>
      </p:sp>
    </p:spTree>
    <p:extLst>
      <p:ext uri="{BB962C8B-B14F-4D97-AF65-F5344CB8AC3E}">
        <p14:creationId xmlns:p14="http://schemas.microsoft.com/office/powerpoint/2010/main" xmlns="" val="94354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Инструменты (стандартные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239" y="1412776"/>
            <a:ext cx="6567481" cy="52174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19672" y="620688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Тестовые задания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8154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123" y="0"/>
            <a:ext cx="8229600" cy="15160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Инструменты (оригинальные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 тренажеры выполнены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сайте learningapps.org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123" y="1516004"/>
            <a:ext cx="3393863" cy="25610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8946" y="4365104"/>
            <a:ext cx="3761332" cy="2346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1031" y="1516004"/>
            <a:ext cx="5175746" cy="2500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0649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Инструменты (оригинальные)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Интерактивный проект «Петриковская роспись»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 создан в программе для работы с анимацией </a:t>
            </a:r>
            <a:r>
              <a:rPr lang="ru-RU" sz="2000" b="0" dirty="0" err="1">
                <a:latin typeface="Times New Roman" pitchFamily="18" charset="0"/>
                <a:cs typeface="Times New Roman" pitchFamily="18" charset="0"/>
              </a:rPr>
              <a:t>Macromedia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>
                <a:latin typeface="Times New Roman" pitchFamily="18" charset="0"/>
                <a:cs typeface="Times New Roman" pitchFamily="18" charset="0"/>
              </a:rPr>
              <a:t>Flash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 8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628800"/>
            <a:ext cx="5562049" cy="2442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4211390"/>
            <a:ext cx="5561229" cy="24288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8667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Words>156</Words>
  <Application>Microsoft Office PowerPoint</Application>
  <PresentationFormat>Экран (4:3)</PresentationFormat>
  <Paragraphs>42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Углы</vt:lpstr>
      <vt:lpstr>Дистанционный курс «Краски петриковской росписи»</vt:lpstr>
      <vt:lpstr>Сфера применения:</vt:lpstr>
      <vt:lpstr>Слайд 3</vt:lpstr>
      <vt:lpstr>Технология разработки: </vt:lpstr>
      <vt:lpstr>Инструменты (стандартные)</vt:lpstr>
      <vt:lpstr>Инструменты (стандартные) </vt:lpstr>
      <vt:lpstr>Инструменты (стандартные) </vt:lpstr>
      <vt:lpstr>Инструменты (оригинальные) Игры тренажеры выполнены на сайте learningapps.org</vt:lpstr>
      <vt:lpstr>Инструменты (оригинальные)</vt:lpstr>
      <vt:lpstr>Инструменты (оригинальные) Тренажер Paint PR позволяет обучиться петриковской росписи с помощью дополненной реальности. </vt:lpstr>
      <vt:lpstr>Мастер класс с использованием тренажера Paint PR</vt:lpstr>
      <vt:lpstr>Работы обучающихся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Дистанционный курс «Краски петриковской росписи»</dc:title>
  <dc:creator>Кристина Одинец</dc:creator>
  <cp:lastModifiedBy>turuntaeva-iv</cp:lastModifiedBy>
  <cp:revision>16</cp:revision>
  <dcterms:created xsi:type="dcterms:W3CDTF">2018-04-20T08:30:13Z</dcterms:created>
  <dcterms:modified xsi:type="dcterms:W3CDTF">2018-05-22T06:56:12Z</dcterms:modified>
</cp:coreProperties>
</file>